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978" r:id="rId33"/>
    <p:sldId id="771" r:id="rId34"/>
    <p:sldId id="772"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27" d="100"/>
          <a:sy n="127" d="100"/>
        </p:scale>
        <p:origin x="45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285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1.png"/><Relationship Id="rId11" Type="http://schemas.openxmlformats.org/officeDocument/2006/relationships/image" Target="../media/image52.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endParaRPr lang="en-US" b="0" dirty="0">
                  <a:solidFill>
                    <a:srgbClr val="000000"/>
                  </a:solidFill>
                  <a:latin typeface="Calibri"/>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sp>
        <p:nvSpPr>
          <p:cNvPr id="67" name="TextBox 66">
            <a:extLst>
              <a:ext uri="{FF2B5EF4-FFF2-40B4-BE49-F238E27FC236}">
                <a16:creationId xmlns:a16="http://schemas.microsoft.com/office/drawing/2014/main" id="{11A519E6-96B1-5045-8237-5E65FCFA1D01}"/>
              </a:ext>
            </a:extLst>
          </p:cNvPr>
          <p:cNvSpPr txBox="1"/>
          <p:nvPr/>
        </p:nvSpPr>
        <p:spPr>
          <a:xfrm>
            <a:off x="446140" y="1300326"/>
            <a:ext cx="6889935" cy="51039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loads</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51069" y="958748"/>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𝑥</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51069" y="958748"/>
                <a:ext cx="10671456" cy="5266727"/>
              </a:xfrm>
              <a:prstGeom prst="rect">
                <a:avLst/>
              </a:prstGeom>
              <a:blipFill>
                <a:blip r:embed="rId3"/>
                <a:stretch>
                  <a:fillRect l="-832" t="-24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56222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967128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2268</TotalTime>
  <Words>11088</Words>
  <Application>Microsoft Macintosh PowerPoint</Application>
  <PresentationFormat>Widescreen</PresentationFormat>
  <Paragraphs>2184</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394</cp:revision>
  <dcterms:created xsi:type="dcterms:W3CDTF">2021-07-06T18:24:07Z</dcterms:created>
  <dcterms:modified xsi:type="dcterms:W3CDTF">2021-07-16T00:45:48Z</dcterms:modified>
</cp:coreProperties>
</file>